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35" r:id="rId5"/>
    <p:sldId id="336" r:id="rId6"/>
    <p:sldId id="337" r:id="rId7"/>
    <p:sldId id="338" r:id="rId8"/>
    <p:sldId id="348" r:id="rId9"/>
    <p:sldId id="352" r:id="rId10"/>
    <p:sldId id="349" r:id="rId11"/>
    <p:sldId id="350" r:id="rId12"/>
    <p:sldId id="351" r:id="rId13"/>
    <p:sldId id="356" r:id="rId14"/>
    <p:sldId id="353" r:id="rId15"/>
    <p:sldId id="355" r:id="rId16"/>
    <p:sldId id="354" r:id="rId17"/>
    <p:sldId id="34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5394" autoAdjust="0"/>
  </p:normalViewPr>
  <p:slideViewPr>
    <p:cSldViewPr snapToGrid="0">
      <p:cViewPr varScale="1">
        <p:scale>
          <a:sx n="143" d="100"/>
          <a:sy n="143" d="100"/>
        </p:scale>
        <p:origin x="120" y="444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2800"/>
            </a:lvl1pPr>
            <a:lvl2pPr marL="457200" indent="0">
              <a:lnSpc>
                <a:spcPts val="2400"/>
              </a:lnSpc>
              <a:buNone/>
              <a:defRPr sz="2000"/>
            </a:lvl2pPr>
            <a:lvl3pPr marL="914400" indent="0">
              <a:lnSpc>
                <a:spcPts val="2400"/>
              </a:lnSpc>
              <a:buNone/>
              <a:defRPr sz="2000"/>
            </a:lvl3pPr>
            <a:lvl4pPr marL="1371600" indent="0">
              <a:lnSpc>
                <a:spcPts val="2400"/>
              </a:lnSpc>
              <a:buNone/>
              <a:defRPr sz="2000"/>
            </a:lvl4pPr>
            <a:lvl5pPr marL="1828800" indent="0">
              <a:lnSpc>
                <a:spcPts val="2400"/>
              </a:lnSpc>
              <a:buNone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  <a:lvl6pPr marL="1600200">
              <a:defRPr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image" Target="../media/image80.png"/><Relationship Id="rId18" Type="http://schemas.openxmlformats.org/officeDocument/2006/relationships/image" Target="../media/image85.png"/><Relationship Id="rId3" Type="http://schemas.openxmlformats.org/officeDocument/2006/relationships/image" Target="../media/image44.png"/><Relationship Id="rId21" Type="http://schemas.openxmlformats.org/officeDocument/2006/relationships/image" Target="../media/image88.png"/><Relationship Id="rId7" Type="http://schemas.openxmlformats.org/officeDocument/2006/relationships/image" Target="../media/image74.png"/><Relationship Id="rId12" Type="http://schemas.openxmlformats.org/officeDocument/2006/relationships/image" Target="../media/image79.png"/><Relationship Id="rId17" Type="http://schemas.openxmlformats.org/officeDocument/2006/relationships/image" Target="../media/image84.png"/><Relationship Id="rId2" Type="http://schemas.openxmlformats.org/officeDocument/2006/relationships/image" Target="../media/image25.png"/><Relationship Id="rId16" Type="http://schemas.openxmlformats.org/officeDocument/2006/relationships/image" Target="../media/image83.png"/><Relationship Id="rId20" Type="http://schemas.openxmlformats.org/officeDocument/2006/relationships/image" Target="../media/image8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3.png"/><Relationship Id="rId11" Type="http://schemas.openxmlformats.org/officeDocument/2006/relationships/image" Target="../media/image78.png"/><Relationship Id="rId5" Type="http://schemas.openxmlformats.org/officeDocument/2006/relationships/image" Target="../media/image18.png"/><Relationship Id="rId15" Type="http://schemas.openxmlformats.org/officeDocument/2006/relationships/image" Target="../media/image82.png"/><Relationship Id="rId23" Type="http://schemas.openxmlformats.org/officeDocument/2006/relationships/image" Target="../media/image90.png"/><Relationship Id="rId10" Type="http://schemas.openxmlformats.org/officeDocument/2006/relationships/image" Target="../media/image77.png"/><Relationship Id="rId19" Type="http://schemas.openxmlformats.org/officeDocument/2006/relationships/image" Target="../media/image86.png"/><Relationship Id="rId4" Type="http://schemas.openxmlformats.org/officeDocument/2006/relationships/image" Target="../media/image72.png"/><Relationship Id="rId9" Type="http://schemas.openxmlformats.org/officeDocument/2006/relationships/image" Target="../media/image76.png"/><Relationship Id="rId14" Type="http://schemas.openxmlformats.org/officeDocument/2006/relationships/image" Target="../media/image81.png"/><Relationship Id="rId22" Type="http://schemas.openxmlformats.org/officeDocument/2006/relationships/image" Target="../media/image8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png"/><Relationship Id="rId3" Type="http://schemas.openxmlformats.org/officeDocument/2006/relationships/image" Target="../media/image91.png"/><Relationship Id="rId7" Type="http://schemas.openxmlformats.org/officeDocument/2006/relationships/image" Target="../media/image95.png"/><Relationship Id="rId12" Type="http://schemas.openxmlformats.org/officeDocument/2006/relationships/image" Target="../media/image100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4.png"/><Relationship Id="rId11" Type="http://schemas.openxmlformats.org/officeDocument/2006/relationships/image" Target="../media/image99.png"/><Relationship Id="rId5" Type="http://schemas.openxmlformats.org/officeDocument/2006/relationships/image" Target="../media/image93.png"/><Relationship Id="rId10" Type="http://schemas.openxmlformats.org/officeDocument/2006/relationships/image" Target="../media/image98.png"/><Relationship Id="rId4" Type="http://schemas.openxmlformats.org/officeDocument/2006/relationships/image" Target="../media/image92.png"/><Relationship Id="rId9" Type="http://schemas.openxmlformats.org/officeDocument/2006/relationships/image" Target="../media/image9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png"/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12" Type="http://schemas.openxmlformats.org/officeDocument/2006/relationships/image" Target="../media/image109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4.png"/><Relationship Id="rId11" Type="http://schemas.openxmlformats.org/officeDocument/2006/relationships/image" Target="../media/image108.png"/><Relationship Id="rId5" Type="http://schemas.openxmlformats.org/officeDocument/2006/relationships/image" Target="../media/image103.png"/><Relationship Id="rId10" Type="http://schemas.openxmlformats.org/officeDocument/2006/relationships/image" Target="../media/image13.png"/><Relationship Id="rId4" Type="http://schemas.openxmlformats.org/officeDocument/2006/relationships/image" Target="../media/image102.png"/><Relationship Id="rId9" Type="http://schemas.openxmlformats.org/officeDocument/2006/relationships/image" Target="../media/image10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17.png"/><Relationship Id="rId21" Type="http://schemas.openxmlformats.org/officeDocument/2006/relationships/image" Target="../media/image43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25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19" Type="http://schemas.openxmlformats.org/officeDocument/2006/relationships/image" Target="../media/image41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54.png"/><Relationship Id="rId18" Type="http://schemas.openxmlformats.org/officeDocument/2006/relationships/image" Target="../media/image59.png"/><Relationship Id="rId3" Type="http://schemas.openxmlformats.org/officeDocument/2006/relationships/image" Target="../media/image44.png"/><Relationship Id="rId21" Type="http://schemas.openxmlformats.org/officeDocument/2006/relationships/image" Target="../media/image62.png"/><Relationship Id="rId7" Type="http://schemas.openxmlformats.org/officeDocument/2006/relationships/image" Target="../media/image48.png"/><Relationship Id="rId12" Type="http://schemas.openxmlformats.org/officeDocument/2006/relationships/image" Target="../media/image53.png"/><Relationship Id="rId17" Type="http://schemas.openxmlformats.org/officeDocument/2006/relationships/image" Target="../media/image58.png"/><Relationship Id="rId2" Type="http://schemas.openxmlformats.org/officeDocument/2006/relationships/image" Target="../media/image25.png"/><Relationship Id="rId16" Type="http://schemas.openxmlformats.org/officeDocument/2006/relationships/image" Target="../media/image57.png"/><Relationship Id="rId20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7.pn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15" Type="http://schemas.openxmlformats.org/officeDocument/2006/relationships/image" Target="../media/image56.png"/><Relationship Id="rId10" Type="http://schemas.openxmlformats.org/officeDocument/2006/relationships/image" Target="../media/image51.png"/><Relationship Id="rId19" Type="http://schemas.openxmlformats.org/officeDocument/2006/relationships/image" Target="../media/image60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Relationship Id="rId14" Type="http://schemas.openxmlformats.org/officeDocument/2006/relationships/image" Target="../media/image5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6.png"/><Relationship Id="rId11" Type="http://schemas.openxmlformats.org/officeDocument/2006/relationships/image" Target="../media/image71.png"/><Relationship Id="rId5" Type="http://schemas.openxmlformats.org/officeDocument/2006/relationships/image" Target="../media/image65.png"/><Relationship Id="rId10" Type="http://schemas.openxmlformats.org/officeDocument/2006/relationships/image" Target="../media/image70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1616" y="960120"/>
            <a:ext cx="5221224" cy="3056343"/>
          </a:xfrm>
        </p:spPr>
        <p:txBody>
          <a:bodyPr/>
          <a:lstStyle/>
          <a:p>
            <a:r>
              <a:rPr lang="en-US" dirty="0"/>
              <a:t>Project 4 Presentation</a:t>
            </a:r>
            <a:br>
              <a:rPr lang="en-US" dirty="0"/>
            </a:br>
            <a:r>
              <a:rPr lang="en-US" sz="1500" dirty="0"/>
              <a:t>by Lakota Dolce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E1E2B-5902-8A04-E428-2BC958002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A map of the ocean at night&#10;&#10;AI-generated content may be incorrect.">
            <a:extLst>
              <a:ext uri="{FF2B5EF4-FFF2-40B4-BE49-F238E27FC236}">
                <a16:creationId xmlns:a16="http://schemas.microsoft.com/office/drawing/2014/main" id="{913AFD4C-6E5C-E48D-10CA-CB9144CF8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72" y="392863"/>
            <a:ext cx="2375387" cy="1484142"/>
          </a:xfrm>
          <a:prstGeom prst="rect">
            <a:avLst/>
          </a:prstGeom>
        </p:spPr>
      </p:pic>
      <p:pic>
        <p:nvPicPr>
          <p:cNvPr id="63" name="Picture 62" descr="A map of the ocean&#10;&#10;AI-generated content may be incorrect.">
            <a:extLst>
              <a:ext uri="{FF2B5EF4-FFF2-40B4-BE49-F238E27FC236}">
                <a16:creationId xmlns:a16="http://schemas.microsoft.com/office/drawing/2014/main" id="{3E83EE0A-EB7C-2503-6654-E5647A98B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72" y="392863"/>
            <a:ext cx="2375386" cy="1484141"/>
          </a:xfrm>
          <a:prstGeom prst="rect">
            <a:avLst/>
          </a:prstGeom>
        </p:spPr>
      </p:pic>
      <p:pic>
        <p:nvPicPr>
          <p:cNvPr id="3" name="Picture 2" descr="A black and white image of a sea&#10;&#10;AI-generated content may be incorrect.">
            <a:extLst>
              <a:ext uri="{FF2B5EF4-FFF2-40B4-BE49-F238E27FC236}">
                <a16:creationId xmlns:a16="http://schemas.microsoft.com/office/drawing/2014/main" id="{9593E017-AB4B-BC8A-63DF-D119CCC84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358" y="392864"/>
            <a:ext cx="2375387" cy="1484142"/>
          </a:xfrm>
          <a:prstGeom prst="rect">
            <a:avLst/>
          </a:prstGeom>
        </p:spPr>
      </p:pic>
      <p:pic>
        <p:nvPicPr>
          <p:cNvPr id="5" name="Picture 4" descr="A black and white image of a sea&#10;&#10;AI-generated content may be incorrect.">
            <a:extLst>
              <a:ext uri="{FF2B5EF4-FFF2-40B4-BE49-F238E27FC236}">
                <a16:creationId xmlns:a16="http://schemas.microsoft.com/office/drawing/2014/main" id="{72AB9B0B-34A4-F741-DF42-4AE53D536C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5131" y="392863"/>
            <a:ext cx="2375386" cy="1484141"/>
          </a:xfrm>
          <a:prstGeom prst="rect">
            <a:avLst/>
          </a:prstGeom>
        </p:spPr>
      </p:pic>
      <p:pic>
        <p:nvPicPr>
          <p:cNvPr id="7" name="Picture 6" descr="A black and white image of a black and white map&#10;&#10;AI-generated content may be incorrect.">
            <a:extLst>
              <a:ext uri="{FF2B5EF4-FFF2-40B4-BE49-F238E27FC236}">
                <a16:creationId xmlns:a16="http://schemas.microsoft.com/office/drawing/2014/main" id="{E44A4D80-C42C-D488-3341-45730DB46E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9745" y="392863"/>
            <a:ext cx="2375386" cy="1484141"/>
          </a:xfrm>
          <a:prstGeom prst="rect">
            <a:avLst/>
          </a:prstGeom>
        </p:spPr>
      </p:pic>
      <p:pic>
        <p:nvPicPr>
          <p:cNvPr id="9" name="Picture 8" descr="A black and white image of a sea&#10;&#10;AI-generated content may be incorrect.">
            <a:extLst>
              <a:ext uri="{FF2B5EF4-FFF2-40B4-BE49-F238E27FC236}">
                <a16:creationId xmlns:a16="http://schemas.microsoft.com/office/drawing/2014/main" id="{73D4B64D-A148-8870-A2FA-A7F81BCE44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972" y="392863"/>
            <a:ext cx="2375386" cy="1484141"/>
          </a:xfrm>
          <a:prstGeom prst="rect">
            <a:avLst/>
          </a:prstGeom>
        </p:spPr>
      </p:pic>
      <p:pic>
        <p:nvPicPr>
          <p:cNvPr id="11" name="Picture 10" descr="A black and white image of a beach&#10;&#10;AI-generated content may be incorrect.">
            <a:extLst>
              <a:ext uri="{FF2B5EF4-FFF2-40B4-BE49-F238E27FC236}">
                <a16:creationId xmlns:a16="http://schemas.microsoft.com/office/drawing/2014/main" id="{59D17120-E4F1-169E-8E9B-D570A05283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40516" y="392862"/>
            <a:ext cx="2375387" cy="1484142"/>
          </a:xfrm>
          <a:prstGeom prst="rect">
            <a:avLst/>
          </a:prstGeom>
        </p:spPr>
      </p:pic>
      <p:pic>
        <p:nvPicPr>
          <p:cNvPr id="13" name="Picture 12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D4E3C723-9A2C-2B6D-2EA2-6E167EA107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34582" y="1877005"/>
            <a:ext cx="2375384" cy="1484140"/>
          </a:xfrm>
          <a:prstGeom prst="rect">
            <a:avLst/>
          </a:prstGeom>
        </p:spPr>
      </p:pic>
      <p:pic>
        <p:nvPicPr>
          <p:cNvPr id="15" name="Picture 14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DD39263B-5060-54A5-9856-8E58E703F4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61177" y="1877005"/>
            <a:ext cx="2375384" cy="1484140"/>
          </a:xfrm>
          <a:prstGeom prst="rect">
            <a:avLst/>
          </a:prstGeom>
        </p:spPr>
      </p:pic>
      <p:pic>
        <p:nvPicPr>
          <p:cNvPr id="17" name="Picture 16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A76F471F-FC79-E543-06B3-71B0182C28B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87766" y="1877004"/>
            <a:ext cx="2375383" cy="1484140"/>
          </a:xfrm>
          <a:prstGeom prst="rect">
            <a:avLst/>
          </a:prstGeom>
        </p:spPr>
      </p:pic>
      <p:pic>
        <p:nvPicPr>
          <p:cNvPr id="19" name="Picture 18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D941C4D8-C692-B492-7B90-EA87DEF02CB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12381" y="1877004"/>
            <a:ext cx="2375386" cy="1484141"/>
          </a:xfrm>
          <a:prstGeom prst="rect">
            <a:avLst/>
          </a:prstGeom>
        </p:spPr>
      </p:pic>
      <p:pic>
        <p:nvPicPr>
          <p:cNvPr id="21" name="Picture 20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1F60EF42-5AE7-C736-852C-98BABD2A243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38971" y="1877004"/>
            <a:ext cx="2375386" cy="1484141"/>
          </a:xfrm>
          <a:prstGeom prst="rect">
            <a:avLst/>
          </a:prstGeom>
        </p:spPr>
      </p:pic>
      <p:pic>
        <p:nvPicPr>
          <p:cNvPr id="23" name="Picture 22" descr="A black and white image of a black and white surface&#10;&#10;AI-generated content may be incorrect.">
            <a:extLst>
              <a:ext uri="{FF2B5EF4-FFF2-40B4-BE49-F238E27FC236}">
                <a16:creationId xmlns:a16="http://schemas.microsoft.com/office/drawing/2014/main" id="{936DC487-828A-4A62-F255-0275ADC97E7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38972" y="3361145"/>
            <a:ext cx="2375384" cy="1484140"/>
          </a:xfrm>
          <a:prstGeom prst="rect">
            <a:avLst/>
          </a:prstGeom>
        </p:spPr>
      </p:pic>
      <p:pic>
        <p:nvPicPr>
          <p:cNvPr id="25" name="Picture 24" descr="A black and white image of a sea&#10;&#10;AI-generated content may be incorrect.">
            <a:extLst>
              <a:ext uri="{FF2B5EF4-FFF2-40B4-BE49-F238E27FC236}">
                <a16:creationId xmlns:a16="http://schemas.microsoft.com/office/drawing/2014/main" id="{F7D1186E-B446-3133-FC82-FBBF32B6AC1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511292" y="3361143"/>
            <a:ext cx="2370537" cy="1481112"/>
          </a:xfrm>
          <a:prstGeom prst="rect">
            <a:avLst/>
          </a:prstGeom>
        </p:spPr>
      </p:pic>
      <p:pic>
        <p:nvPicPr>
          <p:cNvPr id="27" name="Picture 26" descr="A black and white map&#10;&#10;AI-generated content may be incorrect.">
            <a:extLst>
              <a:ext uri="{FF2B5EF4-FFF2-40B4-BE49-F238E27FC236}">
                <a16:creationId xmlns:a16="http://schemas.microsoft.com/office/drawing/2014/main" id="{D1D22879-E1B6-6950-0A99-25F8A49D4C5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881830" y="3361144"/>
            <a:ext cx="2370538" cy="1481112"/>
          </a:xfrm>
          <a:prstGeom prst="rect">
            <a:avLst/>
          </a:prstGeom>
        </p:spPr>
      </p:pic>
      <p:pic>
        <p:nvPicPr>
          <p:cNvPr id="29" name="Picture 28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7089E398-04A7-EF97-81F6-E76B326536E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265132" y="3361144"/>
            <a:ext cx="2370538" cy="1481112"/>
          </a:xfrm>
          <a:prstGeom prst="rect">
            <a:avLst/>
          </a:prstGeom>
        </p:spPr>
      </p:pic>
      <p:pic>
        <p:nvPicPr>
          <p:cNvPr id="33" name="Picture 32" descr="A black and white image of a black and white ocean&#10;&#10;AI-generated content may be incorrect.">
            <a:extLst>
              <a:ext uri="{FF2B5EF4-FFF2-40B4-BE49-F238E27FC236}">
                <a16:creationId xmlns:a16="http://schemas.microsoft.com/office/drawing/2014/main" id="{601CCC03-B661-30D8-9A74-C37E1E2B810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640518" y="3358114"/>
            <a:ext cx="2375385" cy="1484141"/>
          </a:xfrm>
          <a:prstGeom prst="rect">
            <a:avLst/>
          </a:prstGeom>
        </p:spPr>
      </p:pic>
      <p:pic>
        <p:nvPicPr>
          <p:cNvPr id="35" name="Picture 34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DB4D2A10-CFED-5DAC-B6B2-D2992EB2773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38082" y="4842811"/>
            <a:ext cx="2370538" cy="1481112"/>
          </a:xfrm>
          <a:prstGeom prst="rect">
            <a:avLst/>
          </a:prstGeom>
        </p:spPr>
      </p:pic>
      <p:pic>
        <p:nvPicPr>
          <p:cNvPr id="37" name="Picture 36" descr="A black and white image of a bird&#10;&#10;AI-generated content may be incorrect.">
            <a:extLst>
              <a:ext uri="{FF2B5EF4-FFF2-40B4-BE49-F238E27FC236}">
                <a16:creationId xmlns:a16="http://schemas.microsoft.com/office/drawing/2014/main" id="{9089CCDE-0A91-0CE2-C0BD-E12C695E07D5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508621" y="4842255"/>
            <a:ext cx="2360446" cy="1474807"/>
          </a:xfrm>
          <a:prstGeom prst="rect">
            <a:avLst/>
          </a:prstGeom>
        </p:spPr>
      </p:pic>
      <p:pic>
        <p:nvPicPr>
          <p:cNvPr id="39" name="Picture 38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7E81DAE8-B9C6-9507-B8F5-3A574188762D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869067" y="4842255"/>
            <a:ext cx="2371427" cy="1481668"/>
          </a:xfrm>
          <a:prstGeom prst="rect">
            <a:avLst/>
          </a:prstGeom>
        </p:spPr>
      </p:pic>
      <p:pic>
        <p:nvPicPr>
          <p:cNvPr id="41" name="Picture 40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63CDF6B3-3429-311F-EFFA-296C7F89A0A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223778" y="4842254"/>
            <a:ext cx="2410804" cy="1506271"/>
          </a:xfrm>
          <a:prstGeom prst="rect">
            <a:avLst/>
          </a:prstGeom>
        </p:spPr>
      </p:pic>
      <p:pic>
        <p:nvPicPr>
          <p:cNvPr id="43" name="Picture 42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1B778791-C45B-EF21-9DB0-4D4EE157E107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9590801" y="4842255"/>
            <a:ext cx="2419165" cy="151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664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D0E50-9796-7716-C399-CFB110DE5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3C1CA-8C90-01CE-503F-6776991C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Losers</a:t>
            </a:r>
          </a:p>
        </p:txBody>
      </p:sp>
    </p:spTree>
    <p:extLst>
      <p:ext uri="{BB962C8B-B14F-4D97-AF65-F5344CB8AC3E}">
        <p14:creationId xmlns:p14="http://schemas.microsoft.com/office/powerpoint/2010/main" val="2223783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AEFBDD-ABB8-57B2-69C7-7DAFB4E03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map of the ocean&#10;&#10;AI-generated content may be incorrect.">
            <a:extLst>
              <a:ext uri="{FF2B5EF4-FFF2-40B4-BE49-F238E27FC236}">
                <a16:creationId xmlns:a16="http://schemas.microsoft.com/office/drawing/2014/main" id="{243BA9F8-1D64-92FF-5C31-F30C925C9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05" y="850063"/>
            <a:ext cx="2375386" cy="1484141"/>
          </a:xfrm>
          <a:prstGeom prst="rect">
            <a:avLst/>
          </a:prstGeom>
        </p:spPr>
      </p:pic>
      <p:pic>
        <p:nvPicPr>
          <p:cNvPr id="4" name="Picture 3" descr="A satellite view of a planet&#10;&#10;AI-generated content may be incorrect.">
            <a:extLst>
              <a:ext uri="{FF2B5EF4-FFF2-40B4-BE49-F238E27FC236}">
                <a16:creationId xmlns:a16="http://schemas.microsoft.com/office/drawing/2014/main" id="{FC5D071C-49F5-83CA-A252-00BCE2CA8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405" y="850063"/>
            <a:ext cx="2375386" cy="1484141"/>
          </a:xfrm>
          <a:prstGeom prst="rect">
            <a:avLst/>
          </a:prstGeom>
        </p:spPr>
      </p:pic>
      <p:pic>
        <p:nvPicPr>
          <p:cNvPr id="6" name="Picture 5" descr="A satellite view of the earth&#10;&#10;AI-generated content may be incorrect.">
            <a:extLst>
              <a:ext uri="{FF2B5EF4-FFF2-40B4-BE49-F238E27FC236}">
                <a16:creationId xmlns:a16="http://schemas.microsoft.com/office/drawing/2014/main" id="{7BEE2D3B-90BC-4064-95AA-24065A9DA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5791" y="850063"/>
            <a:ext cx="2375386" cy="1484141"/>
          </a:xfrm>
          <a:prstGeom prst="rect">
            <a:avLst/>
          </a:prstGeom>
        </p:spPr>
      </p:pic>
      <p:pic>
        <p:nvPicPr>
          <p:cNvPr id="8" name="Picture 7" descr="Green lights on a black background&#10;&#10;AI-generated content may be incorrect.">
            <a:extLst>
              <a:ext uri="{FF2B5EF4-FFF2-40B4-BE49-F238E27FC236}">
                <a16:creationId xmlns:a16="http://schemas.microsoft.com/office/drawing/2014/main" id="{A6545A01-A739-0B99-E1A8-A1C7CD2854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1177" y="850063"/>
            <a:ext cx="2375386" cy="1484141"/>
          </a:xfrm>
          <a:prstGeom prst="rect">
            <a:avLst/>
          </a:prstGeom>
        </p:spPr>
      </p:pic>
      <p:pic>
        <p:nvPicPr>
          <p:cNvPr id="11" name="Picture 10" descr="A green lights on a black background&#10;&#10;AI-generated content may be incorrect.">
            <a:extLst>
              <a:ext uri="{FF2B5EF4-FFF2-40B4-BE49-F238E27FC236}">
                <a16:creationId xmlns:a16="http://schemas.microsoft.com/office/drawing/2014/main" id="{917F0B24-AF93-60D8-3F92-3CD3DC313C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6563" y="850063"/>
            <a:ext cx="2375386" cy="1484141"/>
          </a:xfrm>
          <a:prstGeom prst="rect">
            <a:avLst/>
          </a:prstGeom>
        </p:spPr>
      </p:pic>
      <p:pic>
        <p:nvPicPr>
          <p:cNvPr id="14" name="Picture 13" descr="A green dot pattern on a black background&#10;&#10;AI-generated content may be incorrect.">
            <a:extLst>
              <a:ext uri="{FF2B5EF4-FFF2-40B4-BE49-F238E27FC236}">
                <a16:creationId xmlns:a16="http://schemas.microsoft.com/office/drawing/2014/main" id="{B16EA7A4-01E2-A136-58F8-334E800690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0405" y="2334204"/>
            <a:ext cx="2375386" cy="1484141"/>
          </a:xfrm>
          <a:prstGeom prst="rect">
            <a:avLst/>
          </a:prstGeom>
        </p:spPr>
      </p:pic>
      <p:pic>
        <p:nvPicPr>
          <p:cNvPr id="17" name="Picture 16" descr="A black and white image of a black surface with green dots&#10;&#10;AI-generated content may be incorrect.">
            <a:extLst>
              <a:ext uri="{FF2B5EF4-FFF2-40B4-BE49-F238E27FC236}">
                <a16:creationId xmlns:a16="http://schemas.microsoft.com/office/drawing/2014/main" id="{72603687-BBE5-C7F6-3CA4-5C9CD9BE0D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5791" y="2334204"/>
            <a:ext cx="2375386" cy="1484141"/>
          </a:xfrm>
          <a:prstGeom prst="rect">
            <a:avLst/>
          </a:prstGeom>
        </p:spPr>
      </p:pic>
      <p:pic>
        <p:nvPicPr>
          <p:cNvPr id="20" name="Picture 19" descr="A green dot pattern on a black background&#10;&#10;AI-generated content may be incorrect.">
            <a:extLst>
              <a:ext uri="{FF2B5EF4-FFF2-40B4-BE49-F238E27FC236}">
                <a16:creationId xmlns:a16="http://schemas.microsoft.com/office/drawing/2014/main" id="{6944DD90-2EB3-35F9-CB4A-E45DB01B01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1178" y="2334204"/>
            <a:ext cx="2375386" cy="1484141"/>
          </a:xfrm>
          <a:prstGeom prst="rect">
            <a:avLst/>
          </a:prstGeom>
        </p:spPr>
      </p:pic>
      <p:pic>
        <p:nvPicPr>
          <p:cNvPr id="23" name="Picture 22" descr="A green dots on a black background&#10;&#10;AI-generated content may be incorrect.">
            <a:extLst>
              <a:ext uri="{FF2B5EF4-FFF2-40B4-BE49-F238E27FC236}">
                <a16:creationId xmlns:a16="http://schemas.microsoft.com/office/drawing/2014/main" id="{39852D2A-27DB-B546-536F-443165E119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86562" y="2334204"/>
            <a:ext cx="2375387" cy="1484142"/>
          </a:xfrm>
          <a:prstGeom prst="rect">
            <a:avLst/>
          </a:prstGeom>
        </p:spPr>
      </p:pic>
      <p:pic>
        <p:nvPicPr>
          <p:cNvPr id="26" name="Picture 25" descr="A green speckled pattern on a black background&#10;&#10;AI-generated content may be incorrect.">
            <a:extLst>
              <a:ext uri="{FF2B5EF4-FFF2-40B4-BE49-F238E27FC236}">
                <a16:creationId xmlns:a16="http://schemas.microsoft.com/office/drawing/2014/main" id="{7D07A2FF-7729-EE7C-4C3A-91D4DE2FB30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5791" y="3818345"/>
            <a:ext cx="2375386" cy="1484141"/>
          </a:xfrm>
          <a:prstGeom prst="rect">
            <a:avLst/>
          </a:prstGeom>
        </p:spPr>
      </p:pic>
      <p:pic>
        <p:nvPicPr>
          <p:cNvPr id="31" name="Picture 30" descr="A black and white image of a cloud of particles&#10;&#10;AI-generated content may be incorrect.">
            <a:extLst>
              <a:ext uri="{FF2B5EF4-FFF2-40B4-BE49-F238E27FC236}">
                <a16:creationId xmlns:a16="http://schemas.microsoft.com/office/drawing/2014/main" id="{4046C185-42EC-5E1E-FA71-4D470320680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11175" y="3818345"/>
            <a:ext cx="2375385" cy="148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732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C433F-66FF-0E48-FF59-B662C72B0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atellite view of a planet&#10;&#10;AI-generated content may be incorrect.">
            <a:extLst>
              <a:ext uri="{FF2B5EF4-FFF2-40B4-BE49-F238E27FC236}">
                <a16:creationId xmlns:a16="http://schemas.microsoft.com/office/drawing/2014/main" id="{83C3D161-672E-C404-9A58-E0C8C81E6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05" y="850063"/>
            <a:ext cx="2375386" cy="1484141"/>
          </a:xfrm>
          <a:prstGeom prst="rect">
            <a:avLst/>
          </a:prstGeom>
        </p:spPr>
      </p:pic>
      <p:pic>
        <p:nvPicPr>
          <p:cNvPr id="4" name="Picture 3" descr="A black and white image of a black background&#10;&#10;AI-generated content may be incorrect.">
            <a:extLst>
              <a:ext uri="{FF2B5EF4-FFF2-40B4-BE49-F238E27FC236}">
                <a16:creationId xmlns:a16="http://schemas.microsoft.com/office/drawing/2014/main" id="{0692EDEA-A1D5-DAF2-D4F9-D74653637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406" y="850063"/>
            <a:ext cx="2375386" cy="1484141"/>
          </a:xfrm>
          <a:prstGeom prst="rect">
            <a:avLst/>
          </a:prstGeom>
        </p:spPr>
      </p:pic>
      <p:pic>
        <p:nvPicPr>
          <p:cNvPr id="6" name="Picture 5" descr="A black and white image of a rock&#10;&#10;AI-generated content may be incorrect.">
            <a:extLst>
              <a:ext uri="{FF2B5EF4-FFF2-40B4-BE49-F238E27FC236}">
                <a16:creationId xmlns:a16="http://schemas.microsoft.com/office/drawing/2014/main" id="{B1AA1B15-B6EF-A73D-DEDC-FFC794525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5791" y="850063"/>
            <a:ext cx="2375386" cy="1484141"/>
          </a:xfrm>
          <a:prstGeom prst="rect">
            <a:avLst/>
          </a:prstGeom>
        </p:spPr>
      </p:pic>
      <p:pic>
        <p:nvPicPr>
          <p:cNvPr id="8" name="Picture 7" descr="A black and white image of a person's face&#10;&#10;AI-generated content may be incorrect.">
            <a:extLst>
              <a:ext uri="{FF2B5EF4-FFF2-40B4-BE49-F238E27FC236}">
                <a16:creationId xmlns:a16="http://schemas.microsoft.com/office/drawing/2014/main" id="{F85FB08C-83E7-9260-B694-CE7B308FB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1178" y="850063"/>
            <a:ext cx="2375386" cy="1484141"/>
          </a:xfrm>
          <a:prstGeom prst="rect">
            <a:avLst/>
          </a:prstGeom>
        </p:spPr>
      </p:pic>
      <p:pic>
        <p:nvPicPr>
          <p:cNvPr id="11" name="Picture 10" descr="A black and white image of a rock&#10;&#10;AI-generated content may be incorrect.">
            <a:extLst>
              <a:ext uri="{FF2B5EF4-FFF2-40B4-BE49-F238E27FC236}">
                <a16:creationId xmlns:a16="http://schemas.microsoft.com/office/drawing/2014/main" id="{81105097-1DAB-37C7-6A32-8C2999344C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6564" y="850063"/>
            <a:ext cx="2375386" cy="1484141"/>
          </a:xfrm>
          <a:prstGeom prst="rect">
            <a:avLst/>
          </a:prstGeom>
        </p:spPr>
      </p:pic>
      <p:pic>
        <p:nvPicPr>
          <p:cNvPr id="14" name="Picture 13" descr="A black and white image of a planet&#10;&#10;AI-generated content may be incorrect.">
            <a:extLst>
              <a:ext uri="{FF2B5EF4-FFF2-40B4-BE49-F238E27FC236}">
                <a16:creationId xmlns:a16="http://schemas.microsoft.com/office/drawing/2014/main" id="{9EC8B8B2-30FE-C6F9-30C0-62AE76394E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0404" y="2334204"/>
            <a:ext cx="2375386" cy="1484141"/>
          </a:xfrm>
          <a:prstGeom prst="rect">
            <a:avLst/>
          </a:prstGeom>
        </p:spPr>
      </p:pic>
      <p:pic>
        <p:nvPicPr>
          <p:cNvPr id="17" name="Picture 16" descr="A black background with white dots&#10;&#10;AI-generated content may be incorrect.">
            <a:extLst>
              <a:ext uri="{FF2B5EF4-FFF2-40B4-BE49-F238E27FC236}">
                <a16:creationId xmlns:a16="http://schemas.microsoft.com/office/drawing/2014/main" id="{1FE38661-7864-1757-E961-810CACD49D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5791" y="2334204"/>
            <a:ext cx="2375386" cy="1484141"/>
          </a:xfrm>
          <a:prstGeom prst="rect">
            <a:avLst/>
          </a:prstGeom>
        </p:spPr>
      </p:pic>
      <p:pic>
        <p:nvPicPr>
          <p:cNvPr id="20" name="Picture 19" descr="A black and white image of a planet&#10;&#10;AI-generated content may be incorrect.">
            <a:extLst>
              <a:ext uri="{FF2B5EF4-FFF2-40B4-BE49-F238E27FC236}">
                <a16:creationId xmlns:a16="http://schemas.microsoft.com/office/drawing/2014/main" id="{126554A5-7C4E-54BA-33AE-50DE83DEEF3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1176" y="2334204"/>
            <a:ext cx="2375386" cy="1484141"/>
          </a:xfrm>
          <a:prstGeom prst="rect">
            <a:avLst/>
          </a:prstGeom>
        </p:spPr>
      </p:pic>
      <p:pic>
        <p:nvPicPr>
          <p:cNvPr id="23" name="Picture 22" descr="A black and white image of a black and white wall&#10;&#10;AI-generated content may be incorrect.">
            <a:extLst>
              <a:ext uri="{FF2B5EF4-FFF2-40B4-BE49-F238E27FC236}">
                <a16:creationId xmlns:a16="http://schemas.microsoft.com/office/drawing/2014/main" id="{7F57C31E-08C7-4226-97D0-AC6D78A90B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88046" y="2334204"/>
            <a:ext cx="2373902" cy="1483214"/>
          </a:xfrm>
          <a:prstGeom prst="rect">
            <a:avLst/>
          </a:prstGeom>
        </p:spPr>
      </p:pic>
      <p:pic>
        <p:nvPicPr>
          <p:cNvPr id="26" name="Picture 25" descr="A black and white image of a rock&#10;&#10;AI-generated content may be incorrect.">
            <a:extLst>
              <a:ext uri="{FF2B5EF4-FFF2-40B4-BE49-F238E27FC236}">
                <a16:creationId xmlns:a16="http://schemas.microsoft.com/office/drawing/2014/main" id="{97F462D0-5DC9-E66C-9A04-19F0D2847A5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5789" y="3817418"/>
            <a:ext cx="2373903" cy="1483215"/>
          </a:xfrm>
          <a:prstGeom prst="rect">
            <a:avLst/>
          </a:prstGeom>
        </p:spPr>
      </p:pic>
      <p:pic>
        <p:nvPicPr>
          <p:cNvPr id="28" name="Picture 27" descr="A white object in the sky&#10;&#10;AI-generated content may be incorrect.">
            <a:extLst>
              <a:ext uri="{FF2B5EF4-FFF2-40B4-BE49-F238E27FC236}">
                <a16:creationId xmlns:a16="http://schemas.microsoft.com/office/drawing/2014/main" id="{CCAEC98B-DDFE-C2DD-1D8D-44DA09919F0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09693" y="3817419"/>
            <a:ext cx="2373902" cy="148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955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Bands 1 and 2, didn’t work because of smoothness and lack of difference in contrasts.</a:t>
            </a:r>
          </a:p>
          <a:p>
            <a:r>
              <a:rPr lang="en-US" dirty="0"/>
              <a:t>Texture analysis didn’t work well unless it was broken into large chunks, so then it suffered from accuracy. </a:t>
            </a:r>
          </a:p>
          <a:p>
            <a:r>
              <a:rPr lang="en-US" dirty="0"/>
              <a:t>Principle Component sometimes recognize the water as the primary object.</a:t>
            </a:r>
          </a:p>
          <a:p>
            <a:r>
              <a:rPr lang="en-US" dirty="0"/>
              <a:t>Using k-means and super pixels to smooth the image – finding a good balance</a:t>
            </a:r>
          </a:p>
          <a:p>
            <a:r>
              <a:rPr lang="en-US" dirty="0" err="1"/>
              <a:t>bwperim</a:t>
            </a:r>
            <a:r>
              <a:rPr lang="en-US" dirty="0"/>
              <a:t> was very spotty and wasn’t getting a good outline result. </a:t>
            </a:r>
          </a:p>
          <a:p>
            <a:r>
              <a:rPr lang="en-US" dirty="0"/>
              <a:t>Noise, clouds, and reflective waves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ack and white image of a black and white wall&#10;&#10;AI-generated content may be incorrect.">
            <a:extLst>
              <a:ext uri="{FF2B5EF4-FFF2-40B4-BE49-F238E27FC236}">
                <a16:creationId xmlns:a16="http://schemas.microsoft.com/office/drawing/2014/main" id="{5996EA77-DB76-E768-E0B6-23DB091D9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51100" cy="29684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E36019-311C-F3E0-D455-960DFBC3707A}"/>
              </a:ext>
            </a:extLst>
          </p:cNvPr>
          <p:cNvSpPr txBox="1"/>
          <p:nvPr/>
        </p:nvSpPr>
        <p:spPr>
          <a:xfrm>
            <a:off x="2890884" y="2599155"/>
            <a:ext cx="1979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Band 1 Example</a:t>
            </a:r>
          </a:p>
        </p:txBody>
      </p:sp>
      <p:pic>
        <p:nvPicPr>
          <p:cNvPr id="12" name="Picture 11" descr="A black background with white dots&#10;&#10;AI-generated content may be incorrect.">
            <a:extLst>
              <a:ext uri="{FF2B5EF4-FFF2-40B4-BE49-F238E27FC236}">
                <a16:creationId xmlns:a16="http://schemas.microsoft.com/office/drawing/2014/main" id="{65016494-9D52-1FF6-00E1-F5F89D1DB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391" y="3548428"/>
            <a:ext cx="4804219" cy="30016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365377-CFB1-CC41-EFC1-4AAE587DC3ED}"/>
              </a:ext>
            </a:extLst>
          </p:cNvPr>
          <p:cNvSpPr txBox="1"/>
          <p:nvPr/>
        </p:nvSpPr>
        <p:spPr>
          <a:xfrm>
            <a:off x="6957390" y="3548428"/>
            <a:ext cx="2776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Waves Example</a:t>
            </a:r>
          </a:p>
        </p:txBody>
      </p:sp>
      <p:pic>
        <p:nvPicPr>
          <p:cNvPr id="17" name="Picture 16" descr="A black and white image of a mountain&#10;&#10;AI-generated content may be incorrect.">
            <a:extLst>
              <a:ext uri="{FF2B5EF4-FFF2-40B4-BE49-F238E27FC236}">
                <a16:creationId xmlns:a16="http://schemas.microsoft.com/office/drawing/2014/main" id="{6032FC82-1D7D-9CDD-68D5-711904766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52761"/>
            <a:ext cx="2398643" cy="1498672"/>
          </a:xfrm>
          <a:prstGeom prst="rect">
            <a:avLst/>
          </a:prstGeom>
        </p:spPr>
      </p:pic>
      <p:pic>
        <p:nvPicPr>
          <p:cNvPr id="19" name="Picture 18" descr="A map of the ocean&#10;&#10;AI-generated content may be incorrect.">
            <a:extLst>
              <a:ext uri="{FF2B5EF4-FFF2-40B4-BE49-F238E27FC236}">
                <a16:creationId xmlns:a16="http://schemas.microsoft.com/office/drawing/2014/main" id="{631B9EB5-AFA4-583C-EB81-3DB755B35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8642" y="3552760"/>
            <a:ext cx="2398643" cy="1498672"/>
          </a:xfrm>
          <a:prstGeom prst="rect">
            <a:avLst/>
          </a:prstGeom>
        </p:spPr>
      </p:pic>
      <p:pic>
        <p:nvPicPr>
          <p:cNvPr id="23" name="Picture 22" descr="A map of the ocean&#10;&#10;AI-generated content may be incorrect.">
            <a:extLst>
              <a:ext uri="{FF2B5EF4-FFF2-40B4-BE49-F238E27FC236}">
                <a16:creationId xmlns:a16="http://schemas.microsoft.com/office/drawing/2014/main" id="{EE664BF7-5B7E-7A83-03D4-C5513408F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8643" y="5051432"/>
            <a:ext cx="2398643" cy="1498672"/>
          </a:xfrm>
          <a:prstGeom prst="rect">
            <a:avLst/>
          </a:prstGeom>
        </p:spPr>
      </p:pic>
      <p:pic>
        <p:nvPicPr>
          <p:cNvPr id="25" name="Picture 24" descr="A black and white image of a sea&#10;&#10;AI-generated content may be incorrect.">
            <a:extLst>
              <a:ext uri="{FF2B5EF4-FFF2-40B4-BE49-F238E27FC236}">
                <a16:creationId xmlns:a16="http://schemas.microsoft.com/office/drawing/2014/main" id="{5CD22AB8-D85D-ECFC-FF5F-DC08058C70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051432"/>
            <a:ext cx="2398645" cy="1498673"/>
          </a:xfrm>
          <a:prstGeom prst="rect">
            <a:avLst/>
          </a:prstGeom>
        </p:spPr>
      </p:pic>
      <p:pic>
        <p:nvPicPr>
          <p:cNvPr id="27" name="Picture 26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AEC5BCB4-F076-BD7A-5C8D-9D7C374572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57391" y="-1"/>
            <a:ext cx="4804220" cy="300167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145B5FC-929D-450C-6B65-95CFC830405A}"/>
              </a:ext>
            </a:extLst>
          </p:cNvPr>
          <p:cNvSpPr txBox="1"/>
          <p:nvPr/>
        </p:nvSpPr>
        <p:spPr>
          <a:xfrm>
            <a:off x="1502730" y="3455961"/>
            <a:ext cx="2776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Smoothing vs Accuracy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F649C0B-49E1-3147-3F54-C969AEFF870F}"/>
              </a:ext>
            </a:extLst>
          </p:cNvPr>
          <p:cNvSpPr txBox="1"/>
          <p:nvPr/>
        </p:nvSpPr>
        <p:spPr>
          <a:xfrm>
            <a:off x="9886097" y="2634087"/>
            <a:ext cx="2776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Clouds Example</a:t>
            </a:r>
          </a:p>
        </p:txBody>
      </p:sp>
    </p:spTree>
    <p:extLst>
      <p:ext uri="{BB962C8B-B14F-4D97-AF65-F5344CB8AC3E}">
        <p14:creationId xmlns:p14="http://schemas.microsoft.com/office/powerpoint/2010/main" val="3786907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DDD8-3394-6FB2-960C-451DEBD7F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873" y="57514"/>
            <a:ext cx="5864352" cy="850260"/>
          </a:xfrm>
        </p:spPr>
        <p:txBody>
          <a:bodyPr/>
          <a:lstStyle/>
          <a:p>
            <a:r>
              <a:rPr lang="en-US" dirty="0"/>
              <a:t>What I did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6AA66-EC20-FCAE-04B0-6BEB18463C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1133062"/>
            <a:ext cx="5864225" cy="531409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First thing I did was apply a threshold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Next I used super pixels and k-means to smooth the image in a loop to try and keep accuracy</a:t>
            </a:r>
          </a:p>
          <a:p>
            <a:endParaRPr lang="en-US" dirty="0"/>
          </a:p>
        </p:txBody>
      </p:sp>
      <p:pic>
        <p:nvPicPr>
          <p:cNvPr id="9" name="Picture 8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04C99BA1-68DC-6C5F-07BF-D440737E6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2044" y="305575"/>
            <a:ext cx="2608865" cy="16300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ABBCCE-858C-271B-64A6-9F2E919E6496}"/>
              </a:ext>
            </a:extLst>
          </p:cNvPr>
          <p:cNvSpPr txBox="1"/>
          <p:nvPr/>
        </p:nvSpPr>
        <p:spPr>
          <a:xfrm>
            <a:off x="3202105" y="2193018"/>
            <a:ext cx="2648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Image01B6 After Thresholding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4C215F-E135-39AF-30E9-2B983F23F58E}"/>
              </a:ext>
            </a:extLst>
          </p:cNvPr>
          <p:cNvSpPr txBox="1"/>
          <p:nvPr/>
        </p:nvSpPr>
        <p:spPr>
          <a:xfrm>
            <a:off x="-92765" y="2146852"/>
            <a:ext cx="260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Image01B6 Original</a:t>
            </a:r>
          </a:p>
        </p:txBody>
      </p:sp>
      <p:pic>
        <p:nvPicPr>
          <p:cNvPr id="14" name="Picture 13" descr="A black and white image of a bat&#10;&#10;AI-generated content may be incorrect.">
            <a:extLst>
              <a:ext uri="{FF2B5EF4-FFF2-40B4-BE49-F238E27FC236}">
                <a16:creationId xmlns:a16="http://schemas.microsoft.com/office/drawing/2014/main" id="{D0E35F87-F74A-F85E-8534-D4D9AE292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2" y="298174"/>
            <a:ext cx="2608862" cy="1630017"/>
          </a:xfrm>
          <a:prstGeom prst="rect">
            <a:avLst/>
          </a:prstGeom>
        </p:spPr>
      </p:pic>
      <p:pic>
        <p:nvPicPr>
          <p:cNvPr id="16" name="Picture 15" descr="A black and white image of a cliff&#10;&#10;AI-generated content may be incorrect.">
            <a:extLst>
              <a:ext uri="{FF2B5EF4-FFF2-40B4-BE49-F238E27FC236}">
                <a16:creationId xmlns:a16="http://schemas.microsoft.com/office/drawing/2014/main" id="{5D07450D-404E-EEFA-A85E-4D7F5C853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3" y="3328026"/>
            <a:ext cx="2608864" cy="163001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69E7EC4-2A2F-E08A-F9B9-6CCE567814ED}"/>
              </a:ext>
            </a:extLst>
          </p:cNvPr>
          <p:cNvSpPr txBox="1"/>
          <p:nvPr/>
        </p:nvSpPr>
        <p:spPr>
          <a:xfrm>
            <a:off x="19971" y="5088836"/>
            <a:ext cx="2608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Image01B6 Initial Smoothing Process</a:t>
            </a:r>
          </a:p>
        </p:txBody>
      </p:sp>
    </p:spTree>
    <p:extLst>
      <p:ext uri="{BB962C8B-B14F-4D97-AF65-F5344CB8AC3E}">
        <p14:creationId xmlns:p14="http://schemas.microsoft.com/office/powerpoint/2010/main" val="3590816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7693C-2112-3399-9F83-F9DA3D0F2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BA1B7-76FD-68CF-DC2F-5162E0AA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873" y="57514"/>
            <a:ext cx="5864352" cy="850260"/>
          </a:xfrm>
        </p:spPr>
        <p:txBody>
          <a:bodyPr/>
          <a:lstStyle/>
          <a:p>
            <a:r>
              <a:rPr lang="en-US" dirty="0"/>
              <a:t>What I did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319DFA-C9CB-3892-DEA3-7ED4CE0D5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1133062"/>
            <a:ext cx="5864225" cy="5314094"/>
          </a:xfrm>
        </p:spPr>
        <p:txBody>
          <a:bodyPr/>
          <a:lstStyle/>
          <a:p>
            <a:pPr marL="514350" indent="-514350">
              <a:buAutoNum type="arabicPeriod" startAt="3"/>
            </a:pPr>
            <a:r>
              <a:rPr lang="en-US" dirty="0"/>
              <a:t>Then I applied Principle Component analysis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AutoNum type="arabicPeriod" startAt="4"/>
            </a:pPr>
            <a:r>
              <a:rPr lang="en-US" dirty="0"/>
              <a:t>Applied a final round of smoothing</a:t>
            </a:r>
          </a:p>
          <a:p>
            <a:pPr marL="514350" indent="-514350">
              <a:buAutoNum type="arabicPeriod" startAt="4"/>
            </a:pPr>
            <a:endParaRPr lang="en-US" dirty="0"/>
          </a:p>
          <a:p>
            <a:pPr marL="514350" indent="-514350">
              <a:buAutoNum type="arabicPeriod" startAt="4"/>
            </a:pPr>
            <a:r>
              <a:rPr lang="en-US" dirty="0"/>
              <a:t>Used 8 direction chain codes to make the border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845C2A-67E9-D81C-F645-B92F13AF0750}"/>
              </a:ext>
            </a:extLst>
          </p:cNvPr>
          <p:cNvSpPr txBox="1"/>
          <p:nvPr/>
        </p:nvSpPr>
        <p:spPr>
          <a:xfrm>
            <a:off x="3242044" y="2239401"/>
            <a:ext cx="2648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Image01B6 PCA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34FD5C-C335-1109-26D3-DBE8DD0C5FD9}"/>
              </a:ext>
            </a:extLst>
          </p:cNvPr>
          <p:cNvSpPr txBox="1"/>
          <p:nvPr/>
        </p:nvSpPr>
        <p:spPr>
          <a:xfrm>
            <a:off x="-92765" y="2146852"/>
            <a:ext cx="260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Image01B6 Original</a:t>
            </a:r>
          </a:p>
        </p:txBody>
      </p:sp>
      <p:pic>
        <p:nvPicPr>
          <p:cNvPr id="14" name="Picture 13" descr="A black and white image of a bat&#10;&#10;AI-generated content may be incorrect.">
            <a:extLst>
              <a:ext uri="{FF2B5EF4-FFF2-40B4-BE49-F238E27FC236}">
                <a16:creationId xmlns:a16="http://schemas.microsoft.com/office/drawing/2014/main" id="{44B74E5B-6992-61FC-6661-43323C9C3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2" y="298174"/>
            <a:ext cx="2608862" cy="1630017"/>
          </a:xfrm>
          <a:prstGeom prst="rect">
            <a:avLst/>
          </a:prstGeom>
        </p:spPr>
      </p:pic>
      <p:pic>
        <p:nvPicPr>
          <p:cNvPr id="18" name="Picture 17" descr="A black and white image of a cliff&#10;&#10;AI-generated content may be incorrect.">
            <a:extLst>
              <a:ext uri="{FF2B5EF4-FFF2-40B4-BE49-F238E27FC236}">
                <a16:creationId xmlns:a16="http://schemas.microsoft.com/office/drawing/2014/main" id="{81AE7724-1145-44F1-520B-D1BC78C67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2" y="3299792"/>
            <a:ext cx="2608865" cy="163001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5D95CC-61D1-E243-6865-2690468F29CC}"/>
              </a:ext>
            </a:extLst>
          </p:cNvPr>
          <p:cNvSpPr txBox="1"/>
          <p:nvPr/>
        </p:nvSpPr>
        <p:spPr>
          <a:xfrm>
            <a:off x="19974" y="5060603"/>
            <a:ext cx="2608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Image01B6 2</a:t>
            </a:r>
            <a:r>
              <a:rPr lang="en-US" baseline="30000" dirty="0"/>
              <a:t>nd</a:t>
            </a:r>
            <a:r>
              <a:rPr lang="en-US" dirty="0"/>
              <a:t> smoothing process</a:t>
            </a:r>
          </a:p>
        </p:txBody>
      </p:sp>
      <p:pic>
        <p:nvPicPr>
          <p:cNvPr id="5" name="Picture 4" descr="A black and white image of a cliff&#10;&#10;AI-generated content may be incorrect.">
            <a:extLst>
              <a:ext uri="{FF2B5EF4-FFF2-40B4-BE49-F238E27FC236}">
                <a16:creationId xmlns:a16="http://schemas.microsoft.com/office/drawing/2014/main" id="{5215C731-DFF1-DA67-61A1-F086A41FE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2044" y="296445"/>
            <a:ext cx="2608863" cy="1630017"/>
          </a:xfrm>
          <a:prstGeom prst="rect">
            <a:avLst/>
          </a:prstGeom>
        </p:spPr>
      </p:pic>
      <p:pic>
        <p:nvPicPr>
          <p:cNvPr id="23" name="Picture 22" descr="A map of the ocean&#10;&#10;AI-generated content may be incorrect.">
            <a:extLst>
              <a:ext uri="{FF2B5EF4-FFF2-40B4-BE49-F238E27FC236}">
                <a16:creationId xmlns:a16="http://schemas.microsoft.com/office/drawing/2014/main" id="{793EA2A8-46D6-BAC9-08BE-8AE2B7FDED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2044" y="3300821"/>
            <a:ext cx="2607217" cy="162898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D2616EE-1696-95C0-3EA8-C8051617A23A}"/>
              </a:ext>
            </a:extLst>
          </p:cNvPr>
          <p:cNvSpPr txBox="1"/>
          <p:nvPr/>
        </p:nvSpPr>
        <p:spPr>
          <a:xfrm>
            <a:off x="3240398" y="5060602"/>
            <a:ext cx="2608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Image01B6 Final result after chain code</a:t>
            </a:r>
          </a:p>
        </p:txBody>
      </p:sp>
    </p:spTree>
    <p:extLst>
      <p:ext uri="{BB962C8B-B14F-4D97-AF65-F5344CB8AC3E}">
        <p14:creationId xmlns:p14="http://schemas.microsoft.com/office/powerpoint/2010/main" val="129793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0B023-7478-0FBC-4DA1-711A2AC03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Winners</a:t>
            </a:r>
          </a:p>
        </p:txBody>
      </p:sp>
    </p:spTree>
    <p:extLst>
      <p:ext uri="{BB962C8B-B14F-4D97-AF65-F5344CB8AC3E}">
        <p14:creationId xmlns:p14="http://schemas.microsoft.com/office/powerpoint/2010/main" val="4069543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AFDEE-86D1-CEC2-7BD0-035F5D304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map of the ocean at night&#10;&#10;AI-generated content may be incorrect.">
            <a:extLst>
              <a:ext uri="{FF2B5EF4-FFF2-40B4-BE49-F238E27FC236}">
                <a16:creationId xmlns:a16="http://schemas.microsoft.com/office/drawing/2014/main" id="{5719F768-089B-2185-D8E5-83973D045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67" y="276084"/>
            <a:ext cx="2375387" cy="1484142"/>
          </a:xfrm>
          <a:prstGeom prst="rect">
            <a:avLst/>
          </a:prstGeom>
        </p:spPr>
      </p:pic>
      <p:pic>
        <p:nvPicPr>
          <p:cNvPr id="18" name="Picture 17" descr="A map of the ocean&#10;&#10;AI-generated content may be incorrect.">
            <a:extLst>
              <a:ext uri="{FF2B5EF4-FFF2-40B4-BE49-F238E27FC236}">
                <a16:creationId xmlns:a16="http://schemas.microsoft.com/office/drawing/2014/main" id="{11FA5D09-B8E7-3937-F00E-AD8970B4E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45" y="281377"/>
            <a:ext cx="2375389" cy="1484143"/>
          </a:xfrm>
          <a:prstGeom prst="rect">
            <a:avLst/>
          </a:prstGeom>
        </p:spPr>
      </p:pic>
      <p:pic>
        <p:nvPicPr>
          <p:cNvPr id="21" name="Picture 20" descr="A map of the ocean&#10;&#10;AI-generated content may be incorrect.">
            <a:extLst>
              <a:ext uri="{FF2B5EF4-FFF2-40B4-BE49-F238E27FC236}">
                <a16:creationId xmlns:a16="http://schemas.microsoft.com/office/drawing/2014/main" id="{EA73BB9E-9989-A5B7-2122-09C3B8448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2625" y="281376"/>
            <a:ext cx="2375387" cy="1484142"/>
          </a:xfrm>
          <a:prstGeom prst="rect">
            <a:avLst/>
          </a:prstGeom>
        </p:spPr>
      </p:pic>
      <p:pic>
        <p:nvPicPr>
          <p:cNvPr id="24" name="Picture 23" descr="A map of the ocean&#10;&#10;AI-generated content may be incorrect.">
            <a:extLst>
              <a:ext uri="{FF2B5EF4-FFF2-40B4-BE49-F238E27FC236}">
                <a16:creationId xmlns:a16="http://schemas.microsoft.com/office/drawing/2014/main" id="{45A1386A-D742-741A-2BB5-0CB7956C9F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7994" y="281375"/>
            <a:ext cx="2375389" cy="1484143"/>
          </a:xfrm>
          <a:prstGeom prst="rect">
            <a:avLst/>
          </a:prstGeom>
        </p:spPr>
      </p:pic>
      <p:pic>
        <p:nvPicPr>
          <p:cNvPr id="30" name="Picture 29" descr="A map of the ocean&#10;&#10;AI-generated content may be incorrect.">
            <a:extLst>
              <a:ext uri="{FF2B5EF4-FFF2-40B4-BE49-F238E27FC236}">
                <a16:creationId xmlns:a16="http://schemas.microsoft.com/office/drawing/2014/main" id="{A2FC5975-832B-45DC-3355-32922E3D5A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3356" y="288436"/>
            <a:ext cx="2375387" cy="1484142"/>
          </a:xfrm>
          <a:prstGeom prst="rect">
            <a:avLst/>
          </a:prstGeom>
        </p:spPr>
      </p:pic>
      <p:pic>
        <p:nvPicPr>
          <p:cNvPr id="32" name="Picture 31" descr="A map of the ocean&#10;&#10;AI-generated content may be incorrect.">
            <a:extLst>
              <a:ext uri="{FF2B5EF4-FFF2-40B4-BE49-F238E27FC236}">
                <a16:creationId xmlns:a16="http://schemas.microsoft.com/office/drawing/2014/main" id="{AB0884E9-CCF9-16CC-63A1-36DC921C8E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561" y="1757584"/>
            <a:ext cx="2375389" cy="1484143"/>
          </a:xfrm>
          <a:prstGeom prst="rect">
            <a:avLst/>
          </a:prstGeom>
        </p:spPr>
      </p:pic>
      <p:pic>
        <p:nvPicPr>
          <p:cNvPr id="34" name="Picture 33" descr="A map of the ocean&#10;&#10;AI-generated content may be incorrect.">
            <a:extLst>
              <a:ext uri="{FF2B5EF4-FFF2-40B4-BE49-F238E27FC236}">
                <a16:creationId xmlns:a16="http://schemas.microsoft.com/office/drawing/2014/main" id="{4337A9AA-6471-A0C7-EBF3-AF8FC61F27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15909" y="1765518"/>
            <a:ext cx="2375385" cy="1484140"/>
          </a:xfrm>
          <a:prstGeom prst="rect">
            <a:avLst/>
          </a:prstGeom>
        </p:spPr>
      </p:pic>
      <p:pic>
        <p:nvPicPr>
          <p:cNvPr id="46" name="Picture 45" descr="A green dot on a black background&#10;&#10;AI-generated content may be incorrect.">
            <a:extLst>
              <a:ext uri="{FF2B5EF4-FFF2-40B4-BE49-F238E27FC236}">
                <a16:creationId xmlns:a16="http://schemas.microsoft.com/office/drawing/2014/main" id="{487E347D-62E7-24AC-5B03-7356FFABAE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94146" y="1754921"/>
            <a:ext cx="2392344" cy="1494737"/>
          </a:xfrm>
          <a:prstGeom prst="rect">
            <a:avLst/>
          </a:prstGeom>
        </p:spPr>
      </p:pic>
      <p:pic>
        <p:nvPicPr>
          <p:cNvPr id="48" name="Picture 47" descr="A map of a city&#10;&#10;AI-generated content may be incorrect.">
            <a:extLst>
              <a:ext uri="{FF2B5EF4-FFF2-40B4-BE49-F238E27FC236}">
                <a16:creationId xmlns:a16="http://schemas.microsoft.com/office/drawing/2014/main" id="{B137E68C-6C6E-7001-6C7F-66AA8E77B3B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86490" y="1751385"/>
            <a:ext cx="2392344" cy="1494737"/>
          </a:xfrm>
          <a:prstGeom prst="rect">
            <a:avLst/>
          </a:prstGeom>
        </p:spPr>
      </p:pic>
      <p:pic>
        <p:nvPicPr>
          <p:cNvPr id="50" name="Picture 49" descr="A green dot on a black background&#10;&#10;AI-generated content may be incorrect.">
            <a:extLst>
              <a:ext uri="{FF2B5EF4-FFF2-40B4-BE49-F238E27FC236}">
                <a16:creationId xmlns:a16="http://schemas.microsoft.com/office/drawing/2014/main" id="{97FCA4EB-2AAA-81D3-6C67-9AD278F0E30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32166" y="1747851"/>
            <a:ext cx="2392344" cy="1494737"/>
          </a:xfrm>
          <a:prstGeom prst="rect">
            <a:avLst/>
          </a:prstGeom>
        </p:spPr>
      </p:pic>
      <p:pic>
        <p:nvPicPr>
          <p:cNvPr id="52" name="Picture 51" descr="A close up of a map&#10;&#10;AI-generated content may be incorrect.">
            <a:extLst>
              <a:ext uri="{FF2B5EF4-FFF2-40B4-BE49-F238E27FC236}">
                <a16:creationId xmlns:a16="http://schemas.microsoft.com/office/drawing/2014/main" id="{8A292108-39E0-8FB5-0180-50A3E7FFC3B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7490" y="3241726"/>
            <a:ext cx="2369748" cy="1480618"/>
          </a:xfrm>
          <a:prstGeom prst="rect">
            <a:avLst/>
          </a:prstGeom>
        </p:spPr>
      </p:pic>
      <p:pic>
        <p:nvPicPr>
          <p:cNvPr id="69" name="Picture 68" descr="A green dot on a black background&#10;&#10;AI-generated content may be incorrect.">
            <a:extLst>
              <a:ext uri="{FF2B5EF4-FFF2-40B4-BE49-F238E27FC236}">
                <a16:creationId xmlns:a16="http://schemas.microsoft.com/office/drawing/2014/main" id="{3C459D48-63E1-64B9-57C2-2C5B06A82B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15907" y="3248784"/>
            <a:ext cx="2375387" cy="1484142"/>
          </a:xfrm>
          <a:prstGeom prst="rect">
            <a:avLst/>
          </a:prstGeom>
        </p:spPr>
      </p:pic>
      <p:pic>
        <p:nvPicPr>
          <p:cNvPr id="70" name="Picture 69" descr="A map of a beach&#10;&#10;AI-generated content may be incorrect.">
            <a:extLst>
              <a:ext uri="{FF2B5EF4-FFF2-40B4-BE49-F238E27FC236}">
                <a16:creationId xmlns:a16="http://schemas.microsoft.com/office/drawing/2014/main" id="{AFD0A8BF-C020-D087-1572-7B133D8D11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891294" y="3248784"/>
            <a:ext cx="2375387" cy="1484142"/>
          </a:xfrm>
          <a:prstGeom prst="rect">
            <a:avLst/>
          </a:prstGeom>
        </p:spPr>
      </p:pic>
      <p:pic>
        <p:nvPicPr>
          <p:cNvPr id="71" name="Picture 70" descr="A green line on a black background&#10;&#10;AI-generated content may be incorrect.">
            <a:extLst>
              <a:ext uri="{FF2B5EF4-FFF2-40B4-BE49-F238E27FC236}">
                <a16:creationId xmlns:a16="http://schemas.microsoft.com/office/drawing/2014/main" id="{4E20D6C7-4D0A-DB94-FA97-4FA7C88B099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266681" y="3248784"/>
            <a:ext cx="2375387" cy="1484142"/>
          </a:xfrm>
          <a:prstGeom prst="rect">
            <a:avLst/>
          </a:prstGeom>
        </p:spPr>
      </p:pic>
      <p:pic>
        <p:nvPicPr>
          <p:cNvPr id="72" name="Picture 71" descr="A map of the ocean&#10;&#10;AI-generated content may be incorrect.">
            <a:extLst>
              <a:ext uri="{FF2B5EF4-FFF2-40B4-BE49-F238E27FC236}">
                <a16:creationId xmlns:a16="http://schemas.microsoft.com/office/drawing/2014/main" id="{F512348A-3331-19EF-0612-DABB80F884B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638284" y="3240994"/>
            <a:ext cx="2390459" cy="1484143"/>
          </a:xfrm>
          <a:prstGeom prst="rect">
            <a:avLst/>
          </a:prstGeom>
        </p:spPr>
      </p:pic>
      <p:pic>
        <p:nvPicPr>
          <p:cNvPr id="73" name="Picture 72" descr="A close up of a black and white image&#10;&#10;AI-generated content may be incorrect.">
            <a:extLst>
              <a:ext uri="{FF2B5EF4-FFF2-40B4-BE49-F238E27FC236}">
                <a16:creationId xmlns:a16="http://schemas.microsoft.com/office/drawing/2014/main" id="{5D8996F5-A0E2-EA3E-EBF2-349F7A68ECA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0169" y="4717810"/>
            <a:ext cx="2383547" cy="1489241"/>
          </a:xfrm>
          <a:prstGeom prst="rect">
            <a:avLst/>
          </a:prstGeom>
        </p:spPr>
      </p:pic>
      <p:pic>
        <p:nvPicPr>
          <p:cNvPr id="74" name="Picture 73" descr="A close up of a map&#10;&#10;AI-generated content may be incorrect.">
            <a:extLst>
              <a:ext uri="{FF2B5EF4-FFF2-40B4-BE49-F238E27FC236}">
                <a16:creationId xmlns:a16="http://schemas.microsoft.com/office/drawing/2014/main" id="{57C46F93-AD01-F72F-B93D-CB92E432B6D3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53716" y="4711002"/>
            <a:ext cx="2391723" cy="1494349"/>
          </a:xfrm>
          <a:prstGeom prst="rect">
            <a:avLst/>
          </a:prstGeom>
        </p:spPr>
      </p:pic>
      <p:pic>
        <p:nvPicPr>
          <p:cNvPr id="75" name="Picture 74" descr="A black and white image of a body of water&#10;&#10;AI-generated content may be incorrect.">
            <a:extLst>
              <a:ext uri="{FF2B5EF4-FFF2-40B4-BE49-F238E27FC236}">
                <a16:creationId xmlns:a16="http://schemas.microsoft.com/office/drawing/2014/main" id="{2F368F8D-3637-5FA4-D7F5-AFCD04D0570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934545" y="4719503"/>
            <a:ext cx="2367232" cy="1479047"/>
          </a:xfrm>
          <a:prstGeom prst="rect">
            <a:avLst/>
          </a:prstGeom>
        </p:spPr>
      </p:pic>
      <p:pic>
        <p:nvPicPr>
          <p:cNvPr id="76" name="Picture 75" descr="A map of the ocean at night&#10;&#10;AI-generated content may be incorrect.">
            <a:extLst>
              <a:ext uri="{FF2B5EF4-FFF2-40B4-BE49-F238E27FC236}">
                <a16:creationId xmlns:a16="http://schemas.microsoft.com/office/drawing/2014/main" id="{CD921010-BED0-403F-099C-8483F698593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72123" y="4722909"/>
            <a:ext cx="2365083" cy="1477704"/>
          </a:xfrm>
          <a:prstGeom prst="rect">
            <a:avLst/>
          </a:prstGeom>
        </p:spPr>
      </p:pic>
      <p:pic>
        <p:nvPicPr>
          <p:cNvPr id="77" name="Picture 76" descr="A map of the ocean&#10;&#10;AI-generated content may be incorrect.">
            <a:extLst>
              <a:ext uri="{FF2B5EF4-FFF2-40B4-BE49-F238E27FC236}">
                <a16:creationId xmlns:a16="http://schemas.microsoft.com/office/drawing/2014/main" id="{8F2D03DA-1FD8-9121-A86E-0C4E632DE66D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637206" y="4722909"/>
            <a:ext cx="2380249" cy="148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695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D1213-401E-F766-1ACA-4DF866981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A map of the ocean at night&#10;&#10;AI-generated content may be incorrect.">
            <a:extLst>
              <a:ext uri="{FF2B5EF4-FFF2-40B4-BE49-F238E27FC236}">
                <a16:creationId xmlns:a16="http://schemas.microsoft.com/office/drawing/2014/main" id="{33ED659C-7CFD-5A5F-9AD4-8376A63AB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72" y="392863"/>
            <a:ext cx="2375387" cy="1484142"/>
          </a:xfrm>
          <a:prstGeom prst="rect">
            <a:avLst/>
          </a:prstGeom>
        </p:spPr>
      </p:pic>
      <p:pic>
        <p:nvPicPr>
          <p:cNvPr id="63" name="Picture 62" descr="A map of the ocean&#10;&#10;AI-generated content may be incorrect.">
            <a:extLst>
              <a:ext uri="{FF2B5EF4-FFF2-40B4-BE49-F238E27FC236}">
                <a16:creationId xmlns:a16="http://schemas.microsoft.com/office/drawing/2014/main" id="{42E3FC09-C6A7-0A42-46DE-34A43E9A1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72" y="392863"/>
            <a:ext cx="2375386" cy="1484141"/>
          </a:xfrm>
          <a:prstGeom prst="rect">
            <a:avLst/>
          </a:prstGeom>
        </p:spPr>
      </p:pic>
      <p:pic>
        <p:nvPicPr>
          <p:cNvPr id="66" name="Picture 65" descr="A map of the ocean&#10;&#10;AI-generated content may be incorrect.">
            <a:extLst>
              <a:ext uri="{FF2B5EF4-FFF2-40B4-BE49-F238E27FC236}">
                <a16:creationId xmlns:a16="http://schemas.microsoft.com/office/drawing/2014/main" id="{038F4748-C926-DE3A-BCD5-CE0BABC30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358" y="392863"/>
            <a:ext cx="2375387" cy="1484142"/>
          </a:xfrm>
          <a:prstGeom prst="rect">
            <a:avLst/>
          </a:prstGeom>
        </p:spPr>
      </p:pic>
      <p:pic>
        <p:nvPicPr>
          <p:cNvPr id="68" name="Picture 67" descr="A map of the ocean&#10;&#10;AI-generated content may be incorrect.">
            <a:extLst>
              <a:ext uri="{FF2B5EF4-FFF2-40B4-BE49-F238E27FC236}">
                <a16:creationId xmlns:a16="http://schemas.microsoft.com/office/drawing/2014/main" id="{875E81DF-0959-FE2E-75FE-E2EAEE6FE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9745" y="392863"/>
            <a:ext cx="2375387" cy="1484142"/>
          </a:xfrm>
          <a:prstGeom prst="rect">
            <a:avLst/>
          </a:prstGeom>
        </p:spPr>
      </p:pic>
      <p:pic>
        <p:nvPicPr>
          <p:cNvPr id="70" name="Picture 69" descr="A map of the ocean&#10;&#10;AI-generated content may be incorrect.">
            <a:extLst>
              <a:ext uri="{FF2B5EF4-FFF2-40B4-BE49-F238E27FC236}">
                <a16:creationId xmlns:a16="http://schemas.microsoft.com/office/drawing/2014/main" id="{0C87370B-8DA8-E005-2905-8280455B5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0517" y="385650"/>
            <a:ext cx="2375388" cy="1484142"/>
          </a:xfrm>
          <a:prstGeom prst="rect">
            <a:avLst/>
          </a:prstGeom>
        </p:spPr>
      </p:pic>
      <p:pic>
        <p:nvPicPr>
          <p:cNvPr id="72" name="Picture 71" descr="A map of the ocean&#10;&#10;AI-generated content may be incorrect.">
            <a:extLst>
              <a:ext uri="{FF2B5EF4-FFF2-40B4-BE49-F238E27FC236}">
                <a16:creationId xmlns:a16="http://schemas.microsoft.com/office/drawing/2014/main" id="{00A1DF61-FF4A-2CA0-A8EE-1520244DE3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5131" y="385649"/>
            <a:ext cx="2375387" cy="1484142"/>
          </a:xfrm>
          <a:prstGeom prst="rect">
            <a:avLst/>
          </a:prstGeom>
        </p:spPr>
      </p:pic>
      <p:pic>
        <p:nvPicPr>
          <p:cNvPr id="74" name="Picture 73" descr="A black and green image of a black surface&#10;&#10;AI-generated content may be incorrect.">
            <a:extLst>
              <a:ext uri="{FF2B5EF4-FFF2-40B4-BE49-F238E27FC236}">
                <a16:creationId xmlns:a16="http://schemas.microsoft.com/office/drawing/2014/main" id="{44BDC8FA-DE0C-2FD1-CAF8-6117128404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971" y="1877004"/>
            <a:ext cx="2375386" cy="1484141"/>
          </a:xfrm>
          <a:prstGeom prst="rect">
            <a:avLst/>
          </a:prstGeom>
        </p:spPr>
      </p:pic>
      <p:pic>
        <p:nvPicPr>
          <p:cNvPr id="76" name="Picture 75" descr="A map of the ocean&#10;&#10;AI-generated content may be incorrect.">
            <a:extLst>
              <a:ext uri="{FF2B5EF4-FFF2-40B4-BE49-F238E27FC236}">
                <a16:creationId xmlns:a16="http://schemas.microsoft.com/office/drawing/2014/main" id="{9248E403-7C27-D8D4-01BA-9A5DBF5B30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14358" y="1877003"/>
            <a:ext cx="2375386" cy="1484141"/>
          </a:xfrm>
          <a:prstGeom prst="rect">
            <a:avLst/>
          </a:prstGeom>
        </p:spPr>
      </p:pic>
      <p:pic>
        <p:nvPicPr>
          <p:cNvPr id="78" name="Picture 77" descr="A green dot on a black background&#10;&#10;AI-generated content may be incorrect.">
            <a:extLst>
              <a:ext uri="{FF2B5EF4-FFF2-40B4-BE49-F238E27FC236}">
                <a16:creationId xmlns:a16="http://schemas.microsoft.com/office/drawing/2014/main" id="{C079E210-8E12-7D9C-2B2E-0583635CEC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89742" y="1869791"/>
            <a:ext cx="2375386" cy="1484141"/>
          </a:xfrm>
          <a:prstGeom prst="rect">
            <a:avLst/>
          </a:prstGeom>
        </p:spPr>
      </p:pic>
      <p:pic>
        <p:nvPicPr>
          <p:cNvPr id="80" name="Picture 79" descr="A green dot on a black background&#10;&#10;AI-generated content may be incorrect.">
            <a:extLst>
              <a:ext uri="{FF2B5EF4-FFF2-40B4-BE49-F238E27FC236}">
                <a16:creationId xmlns:a16="http://schemas.microsoft.com/office/drawing/2014/main" id="{3EE5699F-3A95-0F68-C2DE-062756810EF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65128" y="1869791"/>
            <a:ext cx="2375384" cy="1484140"/>
          </a:xfrm>
          <a:prstGeom prst="rect">
            <a:avLst/>
          </a:prstGeom>
        </p:spPr>
      </p:pic>
      <p:pic>
        <p:nvPicPr>
          <p:cNvPr id="82" name="Picture 81" descr="A map of a body of water&#10;&#10;AI-generated content may be incorrect.">
            <a:extLst>
              <a:ext uri="{FF2B5EF4-FFF2-40B4-BE49-F238E27FC236}">
                <a16:creationId xmlns:a16="http://schemas.microsoft.com/office/drawing/2014/main" id="{AEF47BE2-C799-DFEB-9174-2D5EFE6E3FF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40507" y="1869790"/>
            <a:ext cx="2375388" cy="1484143"/>
          </a:xfrm>
          <a:prstGeom prst="rect">
            <a:avLst/>
          </a:prstGeom>
        </p:spPr>
      </p:pic>
      <p:pic>
        <p:nvPicPr>
          <p:cNvPr id="84" name="Picture 83" descr="A map of a city&#10;&#10;AI-generated content may be incorrect.">
            <a:extLst>
              <a:ext uri="{FF2B5EF4-FFF2-40B4-BE49-F238E27FC236}">
                <a16:creationId xmlns:a16="http://schemas.microsoft.com/office/drawing/2014/main" id="{5A7E7879-5CC2-EA25-C8A2-86A2BFD2D44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38971" y="3353931"/>
            <a:ext cx="2375377" cy="1484136"/>
          </a:xfrm>
          <a:prstGeom prst="rect">
            <a:avLst/>
          </a:prstGeom>
        </p:spPr>
      </p:pic>
      <p:pic>
        <p:nvPicPr>
          <p:cNvPr id="86" name="Picture 85" descr="A black and green image of a black surface&#10;&#10;AI-generated content may be incorrect.">
            <a:extLst>
              <a:ext uri="{FF2B5EF4-FFF2-40B4-BE49-F238E27FC236}">
                <a16:creationId xmlns:a16="http://schemas.microsoft.com/office/drawing/2014/main" id="{56252F3E-CD07-4AC5-AFE8-B45F3CE34C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14348" y="3353930"/>
            <a:ext cx="2375375" cy="1484134"/>
          </a:xfrm>
          <a:prstGeom prst="rect">
            <a:avLst/>
          </a:prstGeom>
        </p:spPr>
      </p:pic>
      <p:pic>
        <p:nvPicPr>
          <p:cNvPr id="88" name="Picture 87" descr="A green dot on a black background&#10;&#10;AI-generated content may be incorrect.">
            <a:extLst>
              <a:ext uri="{FF2B5EF4-FFF2-40B4-BE49-F238E27FC236}">
                <a16:creationId xmlns:a16="http://schemas.microsoft.com/office/drawing/2014/main" id="{F910376D-4467-D19C-87FA-A04033E1440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889723" y="3346720"/>
            <a:ext cx="2375375" cy="1484134"/>
          </a:xfrm>
          <a:prstGeom prst="rect">
            <a:avLst/>
          </a:prstGeom>
        </p:spPr>
      </p:pic>
      <p:pic>
        <p:nvPicPr>
          <p:cNvPr id="90" name="Picture 89" descr="A map of the ocean&#10;&#10;AI-generated content may be incorrect.">
            <a:extLst>
              <a:ext uri="{FF2B5EF4-FFF2-40B4-BE49-F238E27FC236}">
                <a16:creationId xmlns:a16="http://schemas.microsoft.com/office/drawing/2014/main" id="{E23216E4-E3AB-D977-0C8A-6E3C63D05E5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265088" y="3346719"/>
            <a:ext cx="2375375" cy="1484135"/>
          </a:xfrm>
          <a:prstGeom prst="rect">
            <a:avLst/>
          </a:prstGeom>
        </p:spPr>
      </p:pic>
      <p:pic>
        <p:nvPicPr>
          <p:cNvPr id="92" name="Picture 91" descr="A map of the ocean&#10;&#10;AI-generated content may be incorrect.">
            <a:extLst>
              <a:ext uri="{FF2B5EF4-FFF2-40B4-BE49-F238E27FC236}">
                <a16:creationId xmlns:a16="http://schemas.microsoft.com/office/drawing/2014/main" id="{0100EC11-07B4-BFD3-D35C-22F1D1FC18A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640442" y="3353930"/>
            <a:ext cx="2375374" cy="1484134"/>
          </a:xfrm>
          <a:prstGeom prst="rect">
            <a:avLst/>
          </a:prstGeom>
        </p:spPr>
      </p:pic>
      <p:pic>
        <p:nvPicPr>
          <p:cNvPr id="94" name="Picture 93" descr="A map of the ocean&#10;&#10;AI-generated content may be incorrect.">
            <a:extLst>
              <a:ext uri="{FF2B5EF4-FFF2-40B4-BE49-F238E27FC236}">
                <a16:creationId xmlns:a16="http://schemas.microsoft.com/office/drawing/2014/main" id="{0B813315-A5D6-5042-C1E9-ABD8DA9883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8971" y="4830855"/>
            <a:ext cx="2375298" cy="1484086"/>
          </a:xfrm>
          <a:prstGeom prst="rect">
            <a:avLst/>
          </a:prstGeom>
        </p:spPr>
      </p:pic>
      <p:pic>
        <p:nvPicPr>
          <p:cNvPr id="96" name="Picture 95" descr="A map of the ocean&#10;&#10;AI-generated content may be incorrect.">
            <a:extLst>
              <a:ext uri="{FF2B5EF4-FFF2-40B4-BE49-F238E27FC236}">
                <a16:creationId xmlns:a16="http://schemas.microsoft.com/office/drawing/2014/main" id="{75BCC269-4645-8D24-FFC2-1C674C8AC5A1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14269" y="4838064"/>
            <a:ext cx="2375297" cy="1484086"/>
          </a:xfrm>
          <a:prstGeom prst="rect">
            <a:avLst/>
          </a:prstGeom>
        </p:spPr>
      </p:pic>
      <p:pic>
        <p:nvPicPr>
          <p:cNvPr id="98" name="Picture 97" descr="A map of the ocean&#10;&#10;AI-generated content may be incorrect.">
            <a:extLst>
              <a:ext uri="{FF2B5EF4-FFF2-40B4-BE49-F238E27FC236}">
                <a16:creationId xmlns:a16="http://schemas.microsoft.com/office/drawing/2014/main" id="{CD12C5CB-0333-3354-C7D7-513752D18086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889567" y="4821381"/>
            <a:ext cx="2378990" cy="1486393"/>
          </a:xfrm>
          <a:prstGeom prst="rect">
            <a:avLst/>
          </a:prstGeom>
        </p:spPr>
      </p:pic>
      <p:pic>
        <p:nvPicPr>
          <p:cNvPr id="100" name="Picture 99" descr="A map of the ocean&#10;&#10;AI-generated content may be incorrect.">
            <a:extLst>
              <a:ext uri="{FF2B5EF4-FFF2-40B4-BE49-F238E27FC236}">
                <a16:creationId xmlns:a16="http://schemas.microsoft.com/office/drawing/2014/main" id="{3A18341E-EF0F-40DB-8016-1DD0F13E62EC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629486" y="4829701"/>
            <a:ext cx="2378990" cy="1486393"/>
          </a:xfrm>
          <a:prstGeom prst="rect">
            <a:avLst/>
          </a:prstGeom>
        </p:spPr>
      </p:pic>
      <p:pic>
        <p:nvPicPr>
          <p:cNvPr id="102" name="Picture 101" descr="A map of the ocean&#10;&#10;AI-generated content may be incorrect.">
            <a:extLst>
              <a:ext uri="{FF2B5EF4-FFF2-40B4-BE49-F238E27FC236}">
                <a16:creationId xmlns:a16="http://schemas.microsoft.com/office/drawing/2014/main" id="{F072D23F-ED20-FFA0-47AC-4CC427B9175F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261451" y="4821381"/>
            <a:ext cx="2375297" cy="148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0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519EE-7689-59E4-9D57-D2B714567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map of the ocean at night&#10;&#10;AI-generated content may be incorrect.">
            <a:extLst>
              <a:ext uri="{FF2B5EF4-FFF2-40B4-BE49-F238E27FC236}">
                <a16:creationId xmlns:a16="http://schemas.microsoft.com/office/drawing/2014/main" id="{8AAE234B-0507-B9A8-94F3-4B85AF5CE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387" y="930232"/>
            <a:ext cx="2375387" cy="1484142"/>
          </a:xfrm>
          <a:prstGeom prst="rect">
            <a:avLst/>
          </a:prstGeom>
        </p:spPr>
      </p:pic>
      <p:pic>
        <p:nvPicPr>
          <p:cNvPr id="13" name="Picture 12" descr="A view of the earth from space&#10;&#10;AI-generated content may be incorrect.">
            <a:extLst>
              <a:ext uri="{FF2B5EF4-FFF2-40B4-BE49-F238E27FC236}">
                <a16:creationId xmlns:a16="http://schemas.microsoft.com/office/drawing/2014/main" id="{057ACA25-EB57-6EBB-78E1-C751D8FFF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87" y="930231"/>
            <a:ext cx="2375388" cy="1484143"/>
          </a:xfrm>
          <a:prstGeom prst="rect">
            <a:avLst/>
          </a:prstGeom>
        </p:spPr>
      </p:pic>
      <p:pic>
        <p:nvPicPr>
          <p:cNvPr id="16" name="Picture 15" descr="A map of the ocean&#10;&#10;AI-generated content may be incorrect.">
            <a:extLst>
              <a:ext uri="{FF2B5EF4-FFF2-40B4-BE49-F238E27FC236}">
                <a16:creationId xmlns:a16="http://schemas.microsoft.com/office/drawing/2014/main" id="{C9C28156-2B5D-89CB-D4D5-F0122870C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8773" y="930229"/>
            <a:ext cx="2375385" cy="1484141"/>
          </a:xfrm>
          <a:prstGeom prst="rect">
            <a:avLst/>
          </a:prstGeom>
        </p:spPr>
      </p:pic>
      <p:pic>
        <p:nvPicPr>
          <p:cNvPr id="19" name="Picture 18" descr="A black and green image of a map&#10;&#10;AI-generated content may be incorrect.">
            <a:extLst>
              <a:ext uri="{FF2B5EF4-FFF2-40B4-BE49-F238E27FC236}">
                <a16:creationId xmlns:a16="http://schemas.microsoft.com/office/drawing/2014/main" id="{08A03FB8-8475-E9D5-2E59-DF8C46DDF7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5499" y="3858421"/>
            <a:ext cx="2386725" cy="1491226"/>
          </a:xfrm>
          <a:prstGeom prst="rect">
            <a:avLst/>
          </a:prstGeom>
        </p:spPr>
      </p:pic>
      <p:pic>
        <p:nvPicPr>
          <p:cNvPr id="22" name="Picture 21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397D7A91-00B8-4098-D578-BB05F38922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5499" y="2394327"/>
            <a:ext cx="2375381" cy="1484138"/>
          </a:xfrm>
          <a:prstGeom prst="rect">
            <a:avLst/>
          </a:prstGeom>
        </p:spPr>
      </p:pic>
      <p:pic>
        <p:nvPicPr>
          <p:cNvPr id="25" name="Picture 24" descr="A black and white image of a black and white image of a black and white image of a black and white image of a black and white image of a black and white image of a black and&#10;&#10;AI-generated content may be incorrect.">
            <a:extLst>
              <a:ext uri="{FF2B5EF4-FFF2-40B4-BE49-F238E27FC236}">
                <a16:creationId xmlns:a16="http://schemas.microsoft.com/office/drawing/2014/main" id="{C91070A1-18D8-2547-800E-01C7D1F3E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4157" y="930228"/>
            <a:ext cx="2375385" cy="1484141"/>
          </a:xfrm>
          <a:prstGeom prst="rect">
            <a:avLst/>
          </a:prstGeom>
        </p:spPr>
      </p:pic>
      <p:pic>
        <p:nvPicPr>
          <p:cNvPr id="29" name="Picture 28" descr="A green dot on a black background&#10;&#10;AI-generated content may be incorrect.">
            <a:extLst>
              <a:ext uri="{FF2B5EF4-FFF2-40B4-BE49-F238E27FC236}">
                <a16:creationId xmlns:a16="http://schemas.microsoft.com/office/drawing/2014/main" id="{D00AC5C1-F672-A082-52AA-AB36A18675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8772" y="2394326"/>
            <a:ext cx="2386727" cy="1491227"/>
          </a:xfrm>
          <a:prstGeom prst="rect">
            <a:avLst/>
          </a:prstGeom>
        </p:spPr>
      </p:pic>
      <p:pic>
        <p:nvPicPr>
          <p:cNvPr id="32" name="Picture 31" descr="A green dot on a black background&#10;&#10;AI-generated content may be incorrect.">
            <a:extLst>
              <a:ext uri="{FF2B5EF4-FFF2-40B4-BE49-F238E27FC236}">
                <a16:creationId xmlns:a16="http://schemas.microsoft.com/office/drawing/2014/main" id="{9B0FC01F-726F-FC59-CC51-350207DF04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81456" y="3858419"/>
            <a:ext cx="2386728" cy="1491228"/>
          </a:xfrm>
          <a:prstGeom prst="rect">
            <a:avLst/>
          </a:prstGeom>
        </p:spPr>
      </p:pic>
      <p:pic>
        <p:nvPicPr>
          <p:cNvPr id="34" name="Picture 33" descr="A map of the ocean&#10;&#10;AI-generated content may be incorrect.">
            <a:extLst>
              <a:ext uri="{FF2B5EF4-FFF2-40B4-BE49-F238E27FC236}">
                <a16:creationId xmlns:a16="http://schemas.microsoft.com/office/drawing/2014/main" id="{38730E8E-5224-0405-26B9-6B9CC1E80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540" y="930228"/>
            <a:ext cx="2386727" cy="1491227"/>
          </a:xfrm>
          <a:prstGeom prst="rect">
            <a:avLst/>
          </a:prstGeom>
        </p:spPr>
      </p:pic>
      <p:pic>
        <p:nvPicPr>
          <p:cNvPr id="37" name="Picture 36" descr="A green spots on a black background&#10;&#10;AI-generated content may be incorrect.">
            <a:extLst>
              <a:ext uri="{FF2B5EF4-FFF2-40B4-BE49-F238E27FC236}">
                <a16:creationId xmlns:a16="http://schemas.microsoft.com/office/drawing/2014/main" id="{0BA91A36-741E-8CAC-6409-2BCFECD24E5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3387" y="2403444"/>
            <a:ext cx="2375385" cy="1484141"/>
          </a:xfrm>
          <a:prstGeom prst="rect">
            <a:avLst/>
          </a:prstGeom>
        </p:spPr>
      </p:pic>
      <p:pic>
        <p:nvPicPr>
          <p:cNvPr id="40" name="Picture 39" descr="A green dot on a black background&#10;&#10;AI-generated content may be incorrect.">
            <a:extLst>
              <a:ext uri="{FF2B5EF4-FFF2-40B4-BE49-F238E27FC236}">
                <a16:creationId xmlns:a16="http://schemas.microsoft.com/office/drawing/2014/main" id="{C05EE4DA-1257-E488-2162-572C7AE2F8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09540" y="2421455"/>
            <a:ext cx="2386727" cy="149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73336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{186CC704-959F-4983-9595-8022103C3EF3}tf16411248_win32</Template>
  <TotalTime>100</TotalTime>
  <Words>183</Words>
  <Application>Microsoft Office PowerPoint</Application>
  <PresentationFormat>Widescreen</PresentationFormat>
  <Paragraphs>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Avenir Next LT Pro Light</vt:lpstr>
      <vt:lpstr>Calibri</vt:lpstr>
      <vt:lpstr>Posterama</vt:lpstr>
      <vt:lpstr>Custom</vt:lpstr>
      <vt:lpstr>Project 4 Presentation by Lakota Dolce</vt:lpstr>
      <vt:lpstr>Issues</vt:lpstr>
      <vt:lpstr>PowerPoint Presentation</vt:lpstr>
      <vt:lpstr>What I did</vt:lpstr>
      <vt:lpstr>What I did</vt:lpstr>
      <vt:lpstr>The Winners</vt:lpstr>
      <vt:lpstr>PowerPoint Presentation</vt:lpstr>
      <vt:lpstr>PowerPoint Presentation</vt:lpstr>
      <vt:lpstr>PowerPoint Presentation</vt:lpstr>
      <vt:lpstr>PowerPoint Presentation</vt:lpstr>
      <vt:lpstr>The Losers</vt:lpstr>
      <vt:lpstr>PowerPoint Presentation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Lakota Dolce</dc:creator>
  <cp:lastModifiedBy>Lakota Dolce</cp:lastModifiedBy>
  <cp:revision>1</cp:revision>
  <dcterms:created xsi:type="dcterms:W3CDTF">2025-04-20T13:09:36Z</dcterms:created>
  <dcterms:modified xsi:type="dcterms:W3CDTF">2025-04-20T14:50:12Z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